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8C74A96-CEDB-4CF6-A4DA-FD4EBAB469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FDD143E-0D0D-4BDE-ABBE-C649345F4B89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9FE51ED-F3A0-4EAB-93C7-1F92B23D4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53913-47CB-4BB0-AE83-043BB55AD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D0F70-7865-42EC-A1E2-ED7D0E0D6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7C155-8F5D-4944-B67C-D40D260F6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FE3E84-5EE6-4D05-9E94-98898ECC9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0E17E8-8E52-428B-A2EA-02836660A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7724AF-1E84-4A82-9644-E7291FBA3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73D87A-5E27-4DAB-BBF5-D69D142B1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9D2E-B74D-4236-BE90-3FFDCFF5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94B720-9FE6-44F4-AED2-EAF235B32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7EADAC-C88E-4D6A-BCBD-85DB19DC8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031A45-E928-46FC-B74B-A2753C928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France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Wrong tool for the task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80576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operator was tightening a bolt of a turbine casing using a size 70 wrench on a size 67 bolt.  The wrench slipped and his finger hit a flange nearby.  The finger was pinched between the flange and the wrench, which caused a wound at the third phalanx (bone) and pressure buildup under the nail.  He received 5 stitches and missed 41 days of work due to the injury.  The operator was wearing gloves at the time of the incident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Wrong tool for the task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Replace this type of wrench with a safer ratchet-style wrench,</a:t>
                      </a:r>
                      <a:r>
                        <a:rPr lang="en-US" sz="1400" baseline="0" dirty="0" smtClean="0"/>
                        <a:t> change the bolt size in the standard model, ensure the correct size of wrench is available in toolboxes.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56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Picture 5"/>
          <p:cNvPicPr>
            <a:picLocks noChangeAspect="1" noChangeArrowheads="1"/>
          </p:cNvPicPr>
          <p:nvPr/>
        </p:nvPicPr>
        <p:blipFill>
          <a:blip r:embed="rId5" cstate="print"/>
          <a:srcRect t="4140"/>
          <a:stretch>
            <a:fillRect/>
          </a:stretch>
        </p:blipFill>
        <p:spPr bwMode="auto">
          <a:xfrm>
            <a:off x="5245100" y="1158875"/>
            <a:ext cx="29527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17379</TotalTime>
  <Words>152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2015-02-25T08:45:27Z</dcterms:modified>
</cp:coreProperties>
</file>